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5486400" cy="7315200" type="B5JIS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55"/>
  </p:normalViewPr>
  <p:slideViewPr>
    <p:cSldViewPr snapToGrid="0" snapToObjects="1">
      <p:cViewPr varScale="1">
        <p:scale>
          <a:sx n="103" d="100"/>
          <a:sy n="103" d="100"/>
        </p:scale>
        <p:origin x="3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197187"/>
            <a:ext cx="4663440" cy="2546773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42174"/>
            <a:ext cx="4114800" cy="1766146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6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3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389467"/>
            <a:ext cx="1183005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389467"/>
            <a:ext cx="3480435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0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823722"/>
            <a:ext cx="4732020" cy="30429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4895429"/>
            <a:ext cx="4732020" cy="1600199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947333"/>
            <a:ext cx="23317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947333"/>
            <a:ext cx="23317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7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89468"/>
            <a:ext cx="47320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793241"/>
            <a:ext cx="2321004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672080"/>
            <a:ext cx="232100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793241"/>
            <a:ext cx="2332435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672080"/>
            <a:ext cx="2332435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7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8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87680"/>
            <a:ext cx="1769507" cy="170688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053255"/>
            <a:ext cx="2777490" cy="519853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194560"/>
            <a:ext cx="1769507" cy="4065694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87680"/>
            <a:ext cx="1769507" cy="170688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053255"/>
            <a:ext cx="2777490" cy="519853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194560"/>
            <a:ext cx="1769507" cy="4065694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5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389468"/>
            <a:ext cx="47320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947333"/>
            <a:ext cx="47320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6780108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432D-27D1-AA45-857D-D2EDAB02C904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6780108"/>
            <a:ext cx="18516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6780108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8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213AB86-3990-D4F6-F1AB-E058651A108D}"/>
              </a:ext>
            </a:extLst>
          </p:cNvPr>
          <p:cNvGrpSpPr/>
          <p:nvPr/>
        </p:nvGrpSpPr>
        <p:grpSpPr>
          <a:xfrm>
            <a:off x="-1241781" y="1569309"/>
            <a:ext cx="7476997" cy="2903741"/>
            <a:chOff x="-1241781" y="1569309"/>
            <a:chExt cx="7476997" cy="29037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0F4A45-849D-5E6D-712B-098170A69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41781" y="1569309"/>
              <a:ext cx="2168538" cy="28913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5593D4-453A-E3EB-5A21-1CDADD27C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85" r="12817"/>
            <a:stretch/>
          </p:blipFill>
          <p:spPr>
            <a:xfrm>
              <a:off x="4413644" y="1569309"/>
              <a:ext cx="1821572" cy="28913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23AD6E-8426-51D6-9F99-4217BBD09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31" t="748" r="9855" b="-748"/>
            <a:stretch/>
          </p:blipFill>
          <p:spPr>
            <a:xfrm>
              <a:off x="1037966" y="1581666"/>
              <a:ext cx="3264469" cy="2891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76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1ACDF1C-01FD-8E4E-9B75-DA09CBBCD8D3}" vid="{82A7FB4C-674A-BF49-B70D-F6627B3D7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2023-01-11T20:36:00Z</dcterms:created>
  <dcterms:modified xsi:type="dcterms:W3CDTF">2023-01-11T21:10:28Z</dcterms:modified>
</cp:coreProperties>
</file>